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69" r:id="rId8"/>
    <p:sldId id="270" r:id="rId9"/>
    <p:sldId id="261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6ED"/>
    <a:srgbClr val="F7F1E4"/>
    <a:srgbClr val="B8D3E8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hikingproject.com/data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ikingtrail.herokuapp.com/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32" y="2913937"/>
            <a:ext cx="10117959" cy="1758459"/>
          </a:xfrm>
        </p:spPr>
        <p:txBody>
          <a:bodyPr/>
          <a:lstStyle/>
          <a:p>
            <a:r>
              <a:rPr lang="en-US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INTO THE TRAIL</a:t>
            </a:r>
            <a:endParaRPr lang="ru-RU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854" y="4672397"/>
            <a:ext cx="10090287" cy="960760"/>
          </a:xfrm>
        </p:spPr>
        <p:txBody>
          <a:bodyPr/>
          <a:lstStyle/>
          <a:p>
            <a:r>
              <a:rPr lang="en-US" sz="2400" dirty="0"/>
              <a:t>Galen Etie | Edel Farah | Blake Freeman</a:t>
            </a:r>
          </a:p>
          <a:p>
            <a:r>
              <a:rPr lang="en-US" sz="2400" dirty="0"/>
              <a:t>Trong Nguyen | Ebony Postell</a:t>
            </a:r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22C62-01AC-4362-B03A-A8325EBF1A5D}"/>
              </a:ext>
            </a:extLst>
          </p:cNvPr>
          <p:cNvSpPr txBox="1"/>
          <p:nvPr/>
        </p:nvSpPr>
        <p:spPr>
          <a:xfrm>
            <a:off x="1481138" y="838281"/>
            <a:ext cx="4545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 Unicode" panose="020B0602030504020204" pitchFamily="34" charset="0"/>
                <a:ea typeface="Gadugi" panose="020B0502040204020203" pitchFamily="34" charset="0"/>
                <a:cs typeface="Lucida Sans Unicode" panose="020B0602030504020204" pitchFamily="34" charset="0"/>
              </a:rPr>
              <a:t>Of all the paths you take in life, </a:t>
            </a:r>
          </a:p>
          <a:p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 Unicode" panose="020B0602030504020204" pitchFamily="34" charset="0"/>
                <a:ea typeface="Gadugi" panose="020B0502040204020203" pitchFamily="34" charset="0"/>
                <a:cs typeface="Lucida Sans Unicode" panose="020B0602030504020204" pitchFamily="34" charset="0"/>
              </a:rPr>
              <a:t>make sure a few of them are dirt.</a:t>
            </a:r>
          </a:p>
          <a:p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latin typeface="Lucida Sans Unicode" panose="020B0602030504020204" pitchFamily="34" charset="0"/>
                <a:ea typeface="Gadugi" panose="020B0502040204020203" pitchFamily="34" charset="0"/>
                <a:cs typeface="Lucida Sans Unicode" panose="020B0602030504020204" pitchFamily="34" charset="0"/>
              </a:rPr>
              <a:t>	- John Muir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11" y="3498210"/>
            <a:ext cx="10515600" cy="782638"/>
          </a:xfrm>
        </p:spPr>
        <p:txBody>
          <a:bodyPr>
            <a:noAutofit/>
          </a:bodyPr>
          <a:lstStyle/>
          <a:p>
            <a:r>
              <a:rPr lang="en-US" sz="5400" dirty="0"/>
              <a:t>Why a site on hiking trails?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7621" y="5022312"/>
            <a:ext cx="11017380" cy="904375"/>
          </a:xfrm>
        </p:spPr>
        <p:txBody>
          <a:bodyPr>
            <a:normAutofit fontScale="92500"/>
          </a:bodyPr>
          <a:lstStyle/>
          <a:p>
            <a:r>
              <a:rPr lang="en-US" dirty="0"/>
              <a:t>With a growing active movement in the U.S., we wanted to design a site that would allow adventure seekers in Colorado to gather information on the various hiking trails in that state.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1883BB-620C-43EE-92E5-0ACE1417B4BE}"/>
              </a:ext>
            </a:extLst>
          </p:cNvPr>
          <p:cNvSpPr txBox="1">
            <a:spLocks/>
          </p:cNvSpPr>
          <p:nvPr/>
        </p:nvSpPr>
        <p:spPr>
          <a:xfrm>
            <a:off x="838200" y="4280848"/>
            <a:ext cx="11017380" cy="484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 are born to move. Born to explore.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98" y="1142623"/>
            <a:ext cx="5701595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Hiking Project Data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FB0FFC-3FAD-4DA9-9C4C-4A6F368BF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653" y="2166615"/>
            <a:ext cx="4680802" cy="33688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https://www.hikingproject.com/data</a:t>
            </a: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6FC7D-5049-4CCC-A3C4-E693038D9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85" y="2640614"/>
            <a:ext cx="4680802" cy="3951056"/>
          </a:xfrm>
          <a:prstGeom prst="rect">
            <a:avLst/>
          </a:prstGeom>
          <a:ln w="88900" cap="sq" cmpd="thickThin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05" y="1187012"/>
            <a:ext cx="5701595" cy="782638"/>
          </a:xfrm>
        </p:spPr>
        <p:txBody>
          <a:bodyPr>
            <a:normAutofit/>
          </a:bodyPr>
          <a:lstStyle/>
          <a:p>
            <a:r>
              <a:rPr lang="en-US" dirty="0"/>
              <a:t>Leaflet JS Library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FB0FFC-3FAD-4DA9-9C4C-4A6F368BF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5142" y="2104471"/>
            <a:ext cx="4680802" cy="33688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Source: </a:t>
            </a:r>
            <a:r>
              <a:rPr lang="en-US" sz="1800" dirty="0">
                <a:hlinkClick r:id="rId2"/>
              </a:rPr>
              <a:t>https://leafletjs.com/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9CB3B-A9F9-466C-B14F-8ABA646E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47" y="2448829"/>
            <a:ext cx="4787444" cy="1967813"/>
          </a:xfrm>
          <a:prstGeom prst="rect">
            <a:avLst/>
          </a:prstGeom>
          <a:ln w="38100" cap="sq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3FB2A-35CB-4F83-B1A2-C511B5C3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46" y="4536489"/>
            <a:ext cx="4787445" cy="2031957"/>
          </a:xfrm>
          <a:prstGeom prst="rect">
            <a:avLst/>
          </a:prstGeom>
          <a:ln w="38100" cap="sq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FAE501-B308-4CF8-90DC-28617E460CD7}"/>
              </a:ext>
            </a:extLst>
          </p:cNvPr>
          <p:cNvSpPr/>
          <p:nvPr/>
        </p:nvSpPr>
        <p:spPr>
          <a:xfrm>
            <a:off x="5251825" y="2426024"/>
            <a:ext cx="1118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Light </a:t>
            </a:r>
            <a:r>
              <a:rPr lang="en-U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View</a:t>
            </a:r>
            <a:endParaRPr lang="en-US" sz="1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E84D8-851F-4335-B5D4-421560069D04}"/>
              </a:ext>
            </a:extLst>
          </p:cNvPr>
          <p:cNvSpPr/>
          <p:nvPr/>
        </p:nvSpPr>
        <p:spPr>
          <a:xfrm>
            <a:off x="5270358" y="4536489"/>
            <a:ext cx="11018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Dark </a:t>
            </a:r>
            <a:r>
              <a:rPr lang="en-U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View</a:t>
            </a:r>
            <a:endParaRPr lang="en-US" sz="1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015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AOS: Animate on Scroll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448" y="1882625"/>
            <a:ext cx="3647627" cy="454353"/>
          </a:xfrm>
        </p:spPr>
        <p:txBody>
          <a:bodyPr/>
          <a:lstStyle/>
          <a:p>
            <a:r>
              <a:rPr lang="en-US" dirty="0"/>
              <a:t>Script: Initialize AOS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C295EB-4AE4-4913-A311-54A74858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8" y="2394696"/>
            <a:ext cx="5159652" cy="288764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B2EEE0-4BC2-49C8-ADFD-D39A5F132F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37242" y="4742013"/>
            <a:ext cx="4183650" cy="454353"/>
          </a:xfrm>
        </p:spPr>
        <p:txBody>
          <a:bodyPr/>
          <a:lstStyle/>
          <a:p>
            <a:r>
              <a:rPr lang="en-US" dirty="0"/>
              <a:t>CSS: Head of 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0E936E-D23F-4819-A70D-0DF103A3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8" y="5859547"/>
            <a:ext cx="10174509" cy="7100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58F8C-79E1-4645-9644-6A7302BE3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263" y="5282341"/>
            <a:ext cx="5973009" cy="447737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E03FF06-8EC6-4737-903C-F86FC60D6142}"/>
              </a:ext>
            </a:extLst>
          </p:cNvPr>
          <p:cNvSpPr txBox="1">
            <a:spLocks/>
          </p:cNvSpPr>
          <p:nvPr/>
        </p:nvSpPr>
        <p:spPr>
          <a:xfrm>
            <a:off x="338448" y="5314281"/>
            <a:ext cx="4183650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ASO in Action: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D26AE0-39DB-43D9-9FF2-CE48E9B0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545" y="2109801"/>
            <a:ext cx="5840727" cy="2152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826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838C520B-1E87-4744-9BB7-17075504EB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463647" y="6001124"/>
            <a:ext cx="692380" cy="464730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A692D0-154F-427A-A211-DAEF7FAD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29" y="372859"/>
            <a:ext cx="6827890" cy="6138907"/>
          </a:xfrm>
          <a:prstGeom prst="rect">
            <a:avLst/>
          </a:prstGeom>
          <a:ln w="88900" cap="sq" cmpd="thickThin">
            <a:solidFill>
              <a:srgbClr val="7FC6ED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F5ACA44D-08C4-46C1-AB0F-79E381F1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818" y="2237173"/>
            <a:ext cx="3325427" cy="933281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788" y="4118478"/>
            <a:ext cx="5066190" cy="606659"/>
          </a:xfrm>
        </p:spPr>
        <p:txBody>
          <a:bodyPr/>
          <a:lstStyle/>
          <a:p>
            <a:r>
              <a:rPr lang="en-US" sz="2000" dirty="0">
                <a:latin typeface="Bahnschrift" panose="020B0502040204020203" pitchFamily="34" charset="0"/>
              </a:rPr>
              <a:t>Heroku: </a:t>
            </a: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https://hikingtrail.herokuapp.com/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000" dirty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C88CFA-4B0C-41FE-82C2-EC5CF4B8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610" y="2610035"/>
            <a:ext cx="4386813" cy="4014349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156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Bahnschrift</vt:lpstr>
      <vt:lpstr>Calibri</vt:lpstr>
      <vt:lpstr>Franklin Gothic Book</vt:lpstr>
      <vt:lpstr>Gill Sans MT</vt:lpstr>
      <vt:lpstr>Lucida Sans Unicode</vt:lpstr>
      <vt:lpstr>Office Theme</vt:lpstr>
      <vt:lpstr>INTO THE TRAIL</vt:lpstr>
      <vt:lpstr>Why a site on hiking trails?</vt:lpstr>
      <vt:lpstr>Hiking Project Data API</vt:lpstr>
      <vt:lpstr>Leaflet JS Library</vt:lpstr>
      <vt:lpstr>AOS: Animate on Scroll Library</vt:lpstr>
      <vt:lpstr>PROCESS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2019-10-07T00:59:31Z</dcterms:created>
  <dcterms:modified xsi:type="dcterms:W3CDTF">2019-10-08T00:45:26Z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